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5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438D-9EFB-40CE-A434-B9DEA2470034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F6D08-9424-4D61-91B8-8F2767B62F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1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4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7121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92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54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610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E839-260C-4858-8204-1BDC25978615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134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34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62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44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72D62-8D91-4DDB-8C98-EA01C59AD170}" type="datetime2">
              <a:rPr lang="zh-TW" altLang="en-US" smtClean="0"/>
              <a:pPr/>
              <a:t>2021年10月11日</a:t>
            </a:fld>
            <a:endParaRPr lang="zh-TW" altLang="en-US" dirty="0"/>
          </a:p>
        </p:txBody>
      </p:sp>
      <p:sp>
        <p:nvSpPr>
          <p:cNvPr id="7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773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06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26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08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30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56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0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7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30AD-2F77-4DED-B61A-525C10D96799}" type="datetimeFigureOut">
              <a:rPr lang="zh-TW" altLang="en-US" smtClean="0"/>
              <a:t>2021/10/11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581FC-4581-48C8-8B35-14D1F2D1D0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57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6" y="448056"/>
            <a:ext cx="10207149" cy="64008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所以，必須對這</a:t>
            </a:r>
            <a:r>
              <a:rPr lang="en-US" altLang="zh-TW" dirty="0" smtClean="0"/>
              <a:t>25</a:t>
            </a:r>
            <a:r>
              <a:rPr lang="zh-TW" altLang="en-US" dirty="0" smtClean="0"/>
              <a:t>萬多筆資料根據縣市和市區進行切割</a:t>
            </a:r>
            <a:endParaRPr lang="zh-TW" altLang="en-US" dirty="0"/>
          </a:p>
        </p:txBody>
      </p:sp>
      <p:pic>
        <p:nvPicPr>
          <p:cNvPr id="4" name="MySQL Workbench 2020-06-05 23-44-23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8883" y="1681004"/>
            <a:ext cx="9046204" cy="4656421"/>
          </a:xfrm>
        </p:spPr>
      </p:pic>
    </p:spTree>
    <p:extLst>
      <p:ext uri="{BB962C8B-B14F-4D97-AF65-F5344CB8AC3E}">
        <p14:creationId xmlns:p14="http://schemas.microsoft.com/office/powerpoint/2010/main" val="29542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007973" cy="640080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-</a:t>
            </a:r>
            <a:r>
              <a:rPr lang="zh-TW" altLang="en-US" dirty="0"/>
              <a:t>台北市所有市區結婚分布圓餅圖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34813" y="1331152"/>
          <a:ext cx="487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taipei_table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City_Code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813112" y="1313424"/>
          <a:ext cx="48768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city_name_table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City_Code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City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char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019541" y="3324084"/>
          <a:ext cx="487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analysis2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City_Code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City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char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sp>
        <p:nvSpPr>
          <p:cNvPr id="2" name="向右箭號 1"/>
          <p:cNvSpPr/>
          <p:nvPr/>
        </p:nvSpPr>
        <p:spPr>
          <a:xfrm rot="3257570">
            <a:off x="3911097" y="2670770"/>
            <a:ext cx="606582" cy="452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7632954">
            <a:off x="6770483" y="2670817"/>
            <a:ext cx="606582" cy="452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3968" t="21473" r="7377" b="71150"/>
          <a:stretch/>
        </p:blipFill>
        <p:spPr>
          <a:xfrm>
            <a:off x="521207" y="5462830"/>
            <a:ext cx="11056239" cy="6682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23642" t="21592" r="51237" b="61196"/>
          <a:stretch/>
        </p:blipFill>
        <p:spPr>
          <a:xfrm>
            <a:off x="7981266" y="3275483"/>
            <a:ext cx="3833506" cy="147751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23550" y="1692997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437457" y="1692997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045154" y="3619368"/>
            <a:ext cx="1530036" cy="825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662715" y="2573590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879130" y="2565647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CNT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86827" y="4516843"/>
            <a:ext cx="646690" cy="3782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133001" y="1658506"/>
            <a:ext cx="1530036" cy="8257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554253" y="2565647"/>
            <a:ext cx="646690" cy="3782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CNT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75680" y="1692997"/>
            <a:ext cx="1530036" cy="82573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393453" y="2601640"/>
            <a:ext cx="646690" cy="378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6419 0.2858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16" y="1428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36719 0.2844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9" y="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19245 0.2810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1405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19362 0.2791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把資料建置在資料庫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172" t="8420" r="23950" b="5377"/>
          <a:stretch/>
        </p:blipFill>
        <p:spPr>
          <a:xfrm>
            <a:off x="521207" y="1376127"/>
            <a:ext cx="7381115" cy="49794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4286" t="8637" r="11969" b="15135"/>
          <a:stretch/>
        </p:blipFill>
        <p:spPr>
          <a:xfrm>
            <a:off x="2281473" y="1665838"/>
            <a:ext cx="9159345" cy="46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858999" cy="64008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分析項目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– 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南港男女性結婚年齡分布圖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(K-Means)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478597"/>
            <a:ext cx="5110161" cy="49859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ts val="600"/>
              </a:spcBef>
              <a:spcAft>
                <a:spcPts val="20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大部分的人都在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20~35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歲左右結婚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00000"/>
              </a:lnSpc>
              <a:spcAft>
                <a:spcPts val="20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三個中心分別位於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00000"/>
              </a:lnSpc>
              <a:spcAft>
                <a:spcPts val="2000"/>
              </a:spcAft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三群結婚年齡範圍分為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rtl="0">
              <a:lnSpc>
                <a:spcPct val="100000"/>
              </a:lnSpc>
              <a:spcAft>
                <a:spcPts val="2000"/>
              </a:spcAft>
              <a:buFont typeface="Wingdings" panose="05000000000000000000" pitchFamily="2" charset="2"/>
              <a:buChar char="l"/>
            </a:pP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00000"/>
              </a:lnSpc>
              <a:spcAft>
                <a:spcPts val="2000"/>
              </a:spcAft>
              <a:buFont typeface="Wingdings" panose="05000000000000000000" pitchFamily="2" charset="2"/>
              <a:buChar char="l"/>
            </a:pP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68" y="1818049"/>
            <a:ext cx="5910713" cy="4239089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42911" y="2706985"/>
          <a:ext cx="2480534" cy="162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267"/>
                <a:gridCol w="1240267"/>
              </a:tblGrid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女性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男性</a:t>
                      </a:r>
                      <a:endParaRPr lang="zh-TW" altLang="en-US" dirty="0"/>
                    </a:p>
                  </a:txBody>
                  <a:tcPr/>
                </a:tc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30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  <a:tr h="4074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56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46820" y="4877736"/>
          <a:ext cx="4242052" cy="147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26"/>
                <a:gridCol w="2121026"/>
              </a:tblGrid>
              <a:tr h="36781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女性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男性</a:t>
                      </a:r>
                      <a:endParaRPr lang="zh-TW" altLang="en-US" dirty="0"/>
                    </a:p>
                  </a:txBody>
                  <a:tcPr/>
                </a:tc>
              </a:tr>
              <a:tr h="367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17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~38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17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~43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  <a:tr h="367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~50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30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~50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  <a:tr h="367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28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~65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42</a:t>
                      </a:r>
                      <a:r>
                        <a:rPr lang="zh-TW" altLang="en-US" dirty="0" smtClean="0"/>
                        <a:t>歲</a:t>
                      </a:r>
                      <a:r>
                        <a:rPr lang="en-US" altLang="zh-TW" dirty="0" smtClean="0"/>
                        <a:t>~65</a:t>
                      </a:r>
                      <a:r>
                        <a:rPr lang="zh-TW" altLang="en-US" dirty="0" smtClean="0"/>
                        <a:t>歲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資料表說明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-</a:t>
            </a:r>
            <a:r>
              <a:rPr lang="zh-TW" altLang="en-US" dirty="0"/>
              <a:t>南港男女性結婚年齡分布圖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381698" y="4934433"/>
          <a:ext cx="6188631" cy="121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877">
                  <a:extLst>
                    <a:ext uri="{9D8B030D-6E8A-4147-A177-3AD203B41FA5}">
                      <a16:colId xmlns:a16="http://schemas.microsoft.com/office/drawing/2014/main" xmlns="" val="25882072"/>
                    </a:ext>
                  </a:extLst>
                </a:gridCol>
                <a:gridCol w="2062877">
                  <a:extLst>
                    <a:ext uri="{9D8B030D-6E8A-4147-A177-3AD203B41FA5}">
                      <a16:colId xmlns:a16="http://schemas.microsoft.com/office/drawing/2014/main" xmlns="" val="2658594334"/>
                    </a:ext>
                  </a:extLst>
                </a:gridCol>
                <a:gridCol w="2062877">
                  <a:extLst>
                    <a:ext uri="{9D8B030D-6E8A-4147-A177-3AD203B41FA5}">
                      <a16:colId xmlns:a16="http://schemas.microsoft.com/office/drawing/2014/main" xmlns="" val="4238598052"/>
                    </a:ext>
                  </a:extLst>
                </a:gridCol>
              </a:tblGrid>
              <a:tr h="31616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analysis1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0223078"/>
                  </a:ext>
                </a:extLst>
              </a:tr>
              <a:tr h="480959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Female_Age_Code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Male_Age_Code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marry_pair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705083"/>
                  </a:ext>
                </a:extLst>
              </a:tr>
              <a:tr h="316162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96860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4033" t="21273" r="25544" b="71127"/>
          <a:stretch/>
        </p:blipFill>
        <p:spPr>
          <a:xfrm>
            <a:off x="3287385" y="3929204"/>
            <a:ext cx="8221881" cy="69711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2796" y="1457608"/>
            <a:ext cx="9904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先從資料表名稱為</a:t>
            </a:r>
            <a:r>
              <a:rPr lang="en-US" altLang="zh-TW" sz="2400" dirty="0" smtClean="0"/>
              <a:t>1406</a:t>
            </a:r>
            <a:r>
              <a:rPr lang="zh-TW" altLang="en-US" sz="2400" dirty="0" smtClean="0"/>
              <a:t>選出</a:t>
            </a:r>
            <a:r>
              <a:rPr lang="en-US" altLang="zh-TW" sz="2400" dirty="0" err="1" smtClean="0"/>
              <a:t>Female_Age_Code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Male_Age_Code</a:t>
            </a:r>
            <a:r>
              <a:rPr lang="zh-TW" altLang="en-US" sz="2400" dirty="0" smtClean="0"/>
              <a:t>和</a:t>
            </a:r>
            <a:r>
              <a:rPr lang="en-US" altLang="zh-TW" sz="2400" dirty="0" err="1" smtClean="0"/>
              <a:t>marry_pair</a:t>
            </a:r>
            <a:r>
              <a:rPr lang="zh-TW" altLang="en-US" sz="2400" dirty="0" smtClean="0"/>
              <a:t>欄位，</a:t>
            </a:r>
            <a:r>
              <a:rPr lang="en-US" altLang="zh-TW" sz="2400" dirty="0" smtClean="0"/>
              <a:t>1406</a:t>
            </a:r>
            <a:r>
              <a:rPr lang="zh-TW" altLang="en-US" sz="2400" dirty="0" smtClean="0"/>
              <a:t>就是記錄台北市南港區結婚狀況的資料表</a:t>
            </a:r>
            <a:endParaRPr lang="en-US" altLang="zh-TW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把</a:t>
            </a:r>
            <a:r>
              <a:rPr lang="en-US" altLang="zh-TW" sz="2400" dirty="0" err="1" smtClean="0"/>
              <a:t>marry_pair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的資料給過濾掉，因為我們只看有結婚對數的資料</a:t>
            </a:r>
            <a:endParaRPr lang="en-US" altLang="zh-TW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建立一個名稱為</a:t>
            </a:r>
            <a:r>
              <a:rPr lang="en-US" altLang="zh-TW" sz="2400" dirty="0" smtClean="0"/>
              <a:t>analysis1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View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71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30603" cy="640080"/>
          </a:xfrm>
        </p:spPr>
        <p:txBody>
          <a:bodyPr rtlCol="0">
            <a:norm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原始碼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南港</a:t>
            </a:r>
            <a:r>
              <a:rPr lang="zh-TW" altLang="en-US" dirty="0"/>
              <a:t>男女性結婚年齡分布</a:t>
            </a:r>
            <a:r>
              <a:rPr lang="zh-TW" altLang="en-US" dirty="0" smtClean="0"/>
              <a:t>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4624" t="8187" r="15392" b="13811"/>
          <a:stretch/>
        </p:blipFill>
        <p:spPr>
          <a:xfrm>
            <a:off x="606583" y="1520983"/>
            <a:ext cx="8862617" cy="48617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1149" y="2761307"/>
            <a:ext cx="7315200" cy="2145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41148" y="5060888"/>
            <a:ext cx="8428051" cy="1321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474044" y="384772"/>
            <a:ext cx="3330950" cy="4522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把</a:t>
            </a:r>
            <a:r>
              <a:rPr lang="en-US" altLang="zh-TW" sz="2000" dirty="0" err="1" smtClean="0"/>
              <a:t>marry_pair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的資料過濾掉，剩下的儲存到</a:t>
            </a:r>
            <a:r>
              <a:rPr lang="en-US" altLang="zh-TW" sz="2000" dirty="0" err="1" smtClean="0"/>
              <a:t>Temp_Store_Data</a:t>
            </a:r>
            <a:endParaRPr lang="en-US" altLang="zh-TW" sz="2000" dirty="0" smtClean="0"/>
          </a:p>
          <a:p>
            <a:r>
              <a:rPr lang="en-US" altLang="zh-TW" sz="2000" dirty="0" smtClean="0"/>
              <a:t>2.</a:t>
            </a:r>
            <a:r>
              <a:rPr lang="zh-TW" altLang="en-US" sz="2000" dirty="0" smtClean="0"/>
              <a:t>索引值重新排列</a:t>
            </a:r>
            <a:endParaRPr lang="en-US" altLang="zh-TW" sz="2000" dirty="0" smtClean="0"/>
          </a:p>
          <a:p>
            <a:r>
              <a:rPr lang="en-US" altLang="zh-TW" sz="2000" dirty="0" smtClean="0"/>
              <a:t>3.</a:t>
            </a:r>
            <a:r>
              <a:rPr lang="zh-TW" altLang="en-US" sz="2000" dirty="0" smtClean="0"/>
              <a:t>開始搜尋</a:t>
            </a:r>
            <a:r>
              <a:rPr lang="en-US" altLang="zh-TW" sz="2000" dirty="0" err="1" smtClean="0"/>
              <a:t>Temp_Store_Data</a:t>
            </a:r>
            <a:r>
              <a:rPr lang="zh-TW" altLang="en-US" sz="2000" dirty="0" smtClean="0"/>
              <a:t>的每一筆資料</a:t>
            </a:r>
            <a:endParaRPr lang="en-US" altLang="zh-TW" sz="2000" dirty="0" smtClean="0"/>
          </a:p>
          <a:p>
            <a:r>
              <a:rPr lang="en-US" altLang="zh-TW" sz="2000" dirty="0" smtClean="0"/>
              <a:t>4.</a:t>
            </a:r>
            <a:r>
              <a:rPr lang="zh-TW" altLang="en-US" sz="2000" dirty="0" smtClean="0"/>
              <a:t>每一筆</a:t>
            </a:r>
            <a:r>
              <a:rPr lang="en-US" altLang="zh-TW" sz="2000" dirty="0" err="1" smtClean="0"/>
              <a:t>Temp_Store_Data</a:t>
            </a:r>
            <a:r>
              <a:rPr lang="zh-TW" altLang="en-US" sz="2000" dirty="0" smtClean="0"/>
              <a:t>的</a:t>
            </a:r>
            <a:r>
              <a:rPr lang="en-US" altLang="zh-TW" sz="2000" dirty="0" err="1" smtClean="0"/>
              <a:t>marry_pair</a:t>
            </a:r>
            <a:r>
              <a:rPr lang="zh-TW" altLang="en-US" sz="2000" dirty="0" smtClean="0"/>
              <a:t>欄位記錄的數字為多少，就在</a:t>
            </a:r>
            <a:r>
              <a:rPr lang="en-US" altLang="zh-TW" sz="2000" dirty="0" smtClean="0"/>
              <a:t>analyze1_data</a:t>
            </a:r>
            <a:r>
              <a:rPr lang="zh-TW" altLang="en-US" sz="2000" dirty="0" smtClean="0"/>
              <a:t>後面加入多少次資料</a:t>
            </a:r>
            <a:endParaRPr lang="en-US" altLang="zh-TW" sz="2000" dirty="0" smtClean="0"/>
          </a:p>
          <a:p>
            <a:r>
              <a:rPr lang="en-US" altLang="zh-TW" sz="2000" dirty="0" smtClean="0"/>
              <a:t>5.</a:t>
            </a:r>
            <a:r>
              <a:rPr lang="zh-TW" altLang="en-US" sz="2000" dirty="0" smtClean="0"/>
              <a:t>把</a:t>
            </a:r>
            <a:r>
              <a:rPr lang="en-US" altLang="zh-TW" sz="2000" dirty="0" smtClean="0"/>
              <a:t>analyze1_data</a:t>
            </a:r>
            <a:r>
              <a:rPr lang="zh-TW" altLang="en-US" sz="2000" dirty="0" smtClean="0"/>
              <a:t>設定成只有</a:t>
            </a:r>
            <a:r>
              <a:rPr lang="en-US" altLang="zh-TW" sz="2000" dirty="0" err="1" smtClean="0"/>
              <a:t>Female_Age</a:t>
            </a:r>
            <a:r>
              <a:rPr lang="zh-TW" altLang="en-US" sz="2000" dirty="0" smtClean="0"/>
              <a:t>和</a:t>
            </a:r>
            <a:r>
              <a:rPr lang="en-US" altLang="zh-TW" sz="2000" dirty="0" err="1" smtClean="0"/>
              <a:t>Male_Age</a:t>
            </a:r>
            <a:r>
              <a:rPr lang="zh-TW" altLang="en-US" sz="2000" dirty="0" smtClean="0"/>
              <a:t>欄位，因為做</a:t>
            </a:r>
            <a:r>
              <a:rPr lang="en-US" altLang="zh-TW" sz="2000" dirty="0" smtClean="0"/>
              <a:t>K-Means</a:t>
            </a:r>
            <a:r>
              <a:rPr lang="zh-TW" altLang="en-US" sz="2000" dirty="0" smtClean="0"/>
              <a:t>時會比較方便</a:t>
            </a:r>
            <a:endParaRPr lang="en-US" altLang="zh-TW" sz="2000" dirty="0" smtClean="0"/>
          </a:p>
        </p:txBody>
      </p:sp>
      <p:sp>
        <p:nvSpPr>
          <p:cNvPr id="7" name="矩形 6"/>
          <p:cNvSpPr/>
          <p:nvPr/>
        </p:nvSpPr>
        <p:spPr>
          <a:xfrm>
            <a:off x="8474044" y="2018922"/>
            <a:ext cx="3114392" cy="148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連結資料庫</a:t>
            </a:r>
            <a:endParaRPr lang="en-US" altLang="zh-TW" sz="2000" dirty="0" smtClean="0"/>
          </a:p>
          <a:p>
            <a:r>
              <a:rPr lang="en-US" altLang="zh-TW" sz="2000" dirty="0" smtClean="0"/>
              <a:t>2.</a:t>
            </a:r>
            <a:r>
              <a:rPr lang="zh-TW" altLang="en-US" sz="2000" dirty="0" smtClean="0"/>
              <a:t>建立一個</a:t>
            </a:r>
            <a:r>
              <a:rPr lang="en-US" altLang="zh-TW" sz="2000" dirty="0" smtClean="0"/>
              <a:t>View</a:t>
            </a:r>
          </a:p>
          <a:p>
            <a:r>
              <a:rPr lang="en-US" altLang="zh-TW" sz="2000" dirty="0" smtClean="0"/>
              <a:t>3.</a:t>
            </a:r>
            <a:r>
              <a:rPr lang="zh-TW" altLang="en-US" sz="2000" dirty="0" smtClean="0"/>
              <a:t>從資料庫那邊抓取資料到</a:t>
            </a:r>
            <a:r>
              <a:rPr lang="en-US" altLang="zh-TW" sz="2000" dirty="0" smtClean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0903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30603" cy="640080"/>
          </a:xfrm>
        </p:spPr>
        <p:txBody>
          <a:bodyPr rtlCol="0">
            <a:norm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原始碼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南港</a:t>
            </a:r>
            <a:r>
              <a:rPr lang="zh-TW" altLang="en-US" dirty="0"/>
              <a:t>男女性結婚年齡分布</a:t>
            </a:r>
            <a:r>
              <a:rPr lang="zh-TW" altLang="en-US" dirty="0" smtClean="0"/>
              <a:t>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193" t="41252" r="14836" b="18287"/>
          <a:stretch/>
        </p:blipFill>
        <p:spPr>
          <a:xfrm>
            <a:off x="814812" y="1715632"/>
            <a:ext cx="9909493" cy="28201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97513" y="3449371"/>
            <a:ext cx="4436198" cy="186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開始對</a:t>
            </a:r>
            <a:r>
              <a:rPr lang="en-US" altLang="zh-TW" dirty="0" smtClean="0"/>
              <a:t>analyze1_data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分析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把最後呈現出來的圖設定可以顯示中文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原本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軸和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軸是每十個數字畫一條線，我把他設定成每五個數字畫一條線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2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分析圖二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0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632662" cy="64008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分析項目</a:t>
            </a:r>
            <a:r>
              <a:rPr lang="en-US" altLang="zh-TW" dirty="0" smtClean="0"/>
              <a:t>2 – </a:t>
            </a:r>
            <a:r>
              <a:rPr lang="zh-TW" altLang="en-US" dirty="0" smtClean="0"/>
              <a:t>台北市所有市區結婚分</a:t>
            </a:r>
            <a:r>
              <a:rPr lang="zh-TW" altLang="en-US" dirty="0"/>
              <a:t>布</a:t>
            </a:r>
            <a:r>
              <a:rPr lang="zh-TW" altLang="en-US" dirty="0" smtClean="0"/>
              <a:t>圓餅圖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21207" y="1478597"/>
            <a:ext cx="4657375" cy="38164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台北市中，結婚人數最多的市區位於大安區，結婚人數最少的市區位於南港區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結婚人數佔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10%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以上的市區有中山區、大安區、文山區、內湖區和士林區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結婚人數佔不到</a:t>
            </a:r>
            <a:r>
              <a:rPr lang="en-US" altLang="zh-TW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5%</a:t>
            </a:r>
            <a:r>
              <a:rPr lang="zh-TW" altLang="en-US" sz="2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的市區有中正區、大同區和南港區</a:t>
            </a:r>
            <a:endParaRPr lang="en-US" altLang="zh-TW" sz="24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39" y="1754675"/>
            <a:ext cx="6222594" cy="44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441</Words>
  <Application>Microsoft Office PowerPoint</Application>
  <PresentationFormat>寬螢幕</PresentationFormat>
  <Paragraphs>91</Paragraphs>
  <Slides>10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Microsoft JhengHei UI</vt:lpstr>
      <vt:lpstr>新細明體</vt:lpstr>
      <vt:lpstr>Arial</vt:lpstr>
      <vt:lpstr>Calibri</vt:lpstr>
      <vt:lpstr>Calibri Light</vt:lpstr>
      <vt:lpstr>Segoe UI Light</vt:lpstr>
      <vt:lpstr>Wingdings</vt:lpstr>
      <vt:lpstr>Office 佈景主題</vt:lpstr>
      <vt:lpstr>所以，必須對這25萬多筆資料根據縣市和市區進行切割</vt:lpstr>
      <vt:lpstr>把資料建置在資料庫</vt:lpstr>
      <vt:lpstr>分析圖一</vt:lpstr>
      <vt:lpstr>分析項目1 – 南港男女性結婚年齡分布圖(K-Means)</vt:lpstr>
      <vt:lpstr>資料表說明 -南港男女性結婚年齡分布圖</vt:lpstr>
      <vt:lpstr>Python原始碼 - 南港男女性結婚年齡分布圖</vt:lpstr>
      <vt:lpstr>Python原始碼 - 南港男女性結婚年齡分布圖</vt:lpstr>
      <vt:lpstr>分析圖二</vt:lpstr>
      <vt:lpstr>分析項目2 – 台北市所有市區結婚分布圓餅圖</vt:lpstr>
      <vt:lpstr>資料表說明 -台北市所有市區結婚分布圓餅圖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所以，必須對這25萬多筆資料根據縣市和市區進行切割</dc:title>
  <dc:creator>威成 賴</dc:creator>
  <cp:lastModifiedBy>威成 賴</cp:lastModifiedBy>
  <cp:revision>3</cp:revision>
  <dcterms:created xsi:type="dcterms:W3CDTF">2021-10-11T05:13:29Z</dcterms:created>
  <dcterms:modified xsi:type="dcterms:W3CDTF">2021-10-11T05:16:49Z</dcterms:modified>
</cp:coreProperties>
</file>